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815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dientMasterPurp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916113"/>
            <a:ext cx="568801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29000"/>
            <a:ext cx="5688013" cy="12239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3688" y="333375"/>
            <a:ext cx="2105025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67438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3543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137025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adientSlaidPurpl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5627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815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815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815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815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15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15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57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57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57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8157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Мир моих увлечений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141663"/>
            <a:ext cx="6553200" cy="3311525"/>
          </a:xfrm>
        </p:spPr>
        <p:txBody>
          <a:bodyPr/>
          <a:lstStyle/>
          <a:p>
            <a:pPr algn="r" eaLnBrk="1" hangingPunct="1"/>
            <a:endParaRPr lang="ru-RU" sz="2000" smtClean="0"/>
          </a:p>
          <a:p>
            <a:pPr algn="r" eaLnBrk="1" hangingPunct="1"/>
            <a:r>
              <a:rPr lang="ru-RU" sz="1800" smtClean="0"/>
              <a:t>Ученица 6 класса</a:t>
            </a:r>
          </a:p>
          <a:p>
            <a:pPr algn="r" eaLnBrk="1" hangingPunct="1"/>
            <a:r>
              <a:rPr lang="ru-RU" sz="1800" smtClean="0"/>
              <a:t>Тимашкова Александра.</a:t>
            </a:r>
          </a:p>
          <a:p>
            <a:pPr algn="r" eaLnBrk="1" hangingPunct="1"/>
            <a:endParaRPr lang="ru-RU" sz="1800" smtClean="0"/>
          </a:p>
          <a:p>
            <a:pPr algn="r" eaLnBrk="1" hangingPunct="1"/>
            <a:r>
              <a:rPr lang="ru-RU" sz="1800" smtClean="0"/>
              <a:t>Руководители проекта:</a:t>
            </a:r>
          </a:p>
          <a:p>
            <a:pPr algn="r" eaLnBrk="1" hangingPunct="1"/>
            <a:r>
              <a:rPr lang="ru-RU" sz="1800" smtClean="0"/>
              <a:t>Дворецкая И.Ю., заместитель директора по УВР,</a:t>
            </a:r>
          </a:p>
          <a:p>
            <a:pPr algn="r" eaLnBrk="1" hangingPunct="1"/>
            <a:r>
              <a:rPr lang="ru-RU" sz="1800" smtClean="0"/>
              <a:t>Ушаков И.А., учитель музыки</a:t>
            </a:r>
          </a:p>
          <a:p>
            <a:pPr eaLnBrk="1" hangingPunct="1"/>
            <a:endParaRPr lang="ru-RU" sz="1800" smtClean="0"/>
          </a:p>
          <a:p>
            <a:pPr eaLnBrk="1" hangingPunct="1"/>
            <a:r>
              <a:rPr lang="ru-RU" sz="1800" smtClean="0"/>
              <a:t>г. Хельсинки,</a:t>
            </a:r>
          </a:p>
          <a:p>
            <a:pPr eaLnBrk="1" hangingPunct="1"/>
            <a:r>
              <a:rPr lang="ru-RU" sz="1800" smtClean="0"/>
              <a:t>2012 г.</a:t>
            </a:r>
          </a:p>
          <a:p>
            <a:pPr eaLnBrk="1" hangingPunct="1"/>
            <a:endParaRPr lang="ru-RU" sz="2000" smtClean="0"/>
          </a:p>
          <a:p>
            <a:pPr algn="r" eaLnBrk="1" hangingPunct="1"/>
            <a:endParaRPr lang="ru-RU" sz="200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6375" y="549275"/>
            <a:ext cx="6048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8157F"/>
                </a:solidFill>
                <a:latin typeface="+mn-lt"/>
                <a:cs typeface="+mn-cs"/>
              </a:rPr>
              <a:t>Средняя общеобразовательная школа при Посольстве России в Финляндии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574675"/>
          </a:xfrm>
        </p:spPr>
        <p:txBody>
          <a:bodyPr/>
          <a:lstStyle/>
          <a:p>
            <a:r>
              <a:rPr lang="ru-RU" sz="2400" smtClean="0"/>
              <a:t>Вышивание бисером и термомозаика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2239127" cy="2592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980728"/>
            <a:ext cx="191073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789040"/>
            <a:ext cx="181857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3933056"/>
            <a:ext cx="2043286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980728"/>
            <a:ext cx="3467744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03238"/>
          </a:xfrm>
        </p:spPr>
        <p:txBody>
          <a:bodyPr/>
          <a:lstStyle/>
          <a:p>
            <a:r>
              <a:rPr lang="ru-RU" sz="2400" smtClean="0"/>
              <a:t>Поделки, выполненные  в различных техниках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011863" y="1125538"/>
            <a:ext cx="2736850" cy="48958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smtClean="0"/>
              <a:t>	Мне нравится заниматься аппликацией,  у меня было несколько панно, выполненных в этой технике, но я их обычно дарила друзьям и родственникам, сохранилась только маленькая часть из этих работ. Валянием шерсти я занялась только в этом году, еще не набрала должного мастерства, хотя женщина, которая нас учила, показывала свои работы- это просто шедевры. Церковь из деревянной соломки я делала почти месяц, после каждого венца нужно было ждать 4-5 часов, чтобы высох клей.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780928"/>
            <a:ext cx="1511795" cy="19834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908720"/>
            <a:ext cx="2016224" cy="1551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980728"/>
            <a:ext cx="2441330" cy="529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2636912"/>
            <a:ext cx="1531106" cy="2705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5301208"/>
            <a:ext cx="2088232" cy="138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3672409" cy="2103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404664"/>
            <a:ext cx="4417856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284984"/>
            <a:ext cx="2448272" cy="2451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2708920"/>
            <a:ext cx="2044438" cy="3742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284984"/>
            <a:ext cx="3459748" cy="2754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03238"/>
          </a:xfrm>
        </p:spPr>
        <p:txBody>
          <a:bodyPr/>
          <a:lstStyle/>
          <a:p>
            <a:r>
              <a:rPr lang="ru-RU" sz="2400" smtClean="0"/>
              <a:t>Кулинария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932363" y="1125538"/>
            <a:ext cx="3816350" cy="5399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smtClean="0"/>
              <a:t>	</a:t>
            </a:r>
            <a:r>
              <a:rPr lang="ru-RU" sz="1600" smtClean="0"/>
              <a:t> Очень люблю готовить. Готовлю я по маминым рецептам, очень хочется импровизировать. Для реализации своих идей провожу подготовку. Во-первых, ищу в Интернете заинтересовавшее меня блюдо. Во-вторых, приобретаю необходимый набор продуктов. В-третьих, найти время для приготовления блюда. Я с большим удовольствием пеку шарлотки и запеканки, готовлю кексы, яичницы и каши. Но самым большим шедевром в моём исполнении был торт и суши, приготовленные на день рождения брата.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4213775"/>
            <a:ext cx="2017305" cy="2085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052736"/>
            <a:ext cx="1889360" cy="284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16838" y="1052736"/>
            <a:ext cx="166143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74675"/>
          </a:xfrm>
        </p:spPr>
        <p:txBody>
          <a:bodyPr/>
          <a:lstStyle/>
          <a:p>
            <a:r>
              <a:rPr lang="ru-RU" sz="2400" smtClean="0"/>
              <a:t>Написание стихов и чтение книг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748713" cy="1655763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400" dirty="0" smtClean="0"/>
              <a:t>		Читать я могу сутками. Мама часто ограничивает меня, так как много читать нельзя. Увлекают любые книги, нравятся исторические и детективы, фантастика и книги о природе,   научные книги, о каких-либо открытиях, о музыкантах, о художниках, поэтах и писателях. Еще во втором классе я завела дневник читателя. Тогда я писала в тоненькую тетрадку свои впечатления и, казалось, что это занятие не очень увлекательное, скоро я его брошу. Но, тоненькая тетрадка превращалась в среднюю, потом в толстую, а теперь у меня закончился первый том моих записей и начался второй.  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Сочинение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	        Береза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Береза – это дерево, похожее на девицу. Она как будто грустит в поле одна. А если попасть в березовую рощу, то можно увидеть, как солнечные лучи проникают между светлых ветвей, а по земле скачут светлые пятнышки. В березовой роще светлее, чем в сосновом бору. На черненьких веточках покачиваются светло-зеленые листочки. В радостные дни в березовой роще светло и радостно. А в грустные дни там чувствуется светлая грусть и немного утешения. А ветки считаются косами березы. Ведь они, свисая до земли, сплетаются так, что их потом можно распутать. А можно подойти к стволу, и получится, что ты окажешься в лиственном шалаше. Так хорошо, когда ты наедине с березкой. Можно ей излить свою душу, пожаловаться, рассказать о каких-нибудь событиях. Никто же не слышит! А березка только молчит и кивает своей вершинкой. И вам, конечно, станет легче!</a:t>
            </a:r>
          </a:p>
          <a:p>
            <a:pPr>
              <a:defRPr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03238"/>
          </a:xfrm>
        </p:spPr>
        <p:txBody>
          <a:bodyPr/>
          <a:lstStyle/>
          <a:p>
            <a:r>
              <a:rPr lang="ru-RU" sz="2400" smtClean="0"/>
              <a:t>Поэтическое творчество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2519363" cy="5399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b="1" smtClean="0"/>
              <a:t>Весна</a:t>
            </a:r>
            <a:endParaRPr lang="ru-RU" sz="1400" smtClean="0"/>
          </a:p>
          <a:p>
            <a:pPr algn="just">
              <a:buFontTx/>
              <a:buNone/>
            </a:pPr>
            <a:r>
              <a:rPr lang="ru-RU" sz="1400" smtClean="0"/>
              <a:t>Весна, как солнце,</a:t>
            </a:r>
          </a:p>
          <a:p>
            <a:pPr algn="just">
              <a:buFontTx/>
              <a:buNone/>
            </a:pPr>
            <a:r>
              <a:rPr lang="ru-RU" sz="1400" smtClean="0"/>
              <a:t>      вышла из-за зимних туч.</a:t>
            </a:r>
          </a:p>
          <a:p>
            <a:pPr algn="just">
              <a:buFontTx/>
              <a:buNone/>
            </a:pPr>
            <a:r>
              <a:rPr lang="ru-RU" sz="1400" smtClean="0"/>
              <a:t>И вот несется к лесу ее луч,</a:t>
            </a:r>
          </a:p>
          <a:p>
            <a:pPr algn="just">
              <a:buFontTx/>
              <a:buNone/>
            </a:pPr>
            <a:r>
              <a:rPr lang="ru-RU" sz="1400" smtClean="0"/>
              <a:t>Сквозь зимние ворота  проникая, </a:t>
            </a:r>
          </a:p>
          <a:p>
            <a:pPr algn="just">
              <a:buFontTx/>
              <a:buNone/>
            </a:pPr>
            <a:r>
              <a:rPr lang="ru-RU" sz="1400" smtClean="0"/>
              <a:t>И катит саночки четверка  золотая,</a:t>
            </a:r>
          </a:p>
          <a:p>
            <a:pPr algn="just">
              <a:buFontTx/>
              <a:buNone/>
            </a:pPr>
            <a:r>
              <a:rPr lang="ru-RU" sz="1400" smtClean="0"/>
              <a:t>И едет в саночках Весна,</a:t>
            </a:r>
          </a:p>
          <a:p>
            <a:pPr algn="just">
              <a:buFontTx/>
              <a:buNone/>
            </a:pPr>
            <a:r>
              <a:rPr lang="ru-RU" sz="1400" smtClean="0"/>
              <a:t>Скромна, красива и ясна.</a:t>
            </a:r>
          </a:p>
          <a:p>
            <a:pPr algn="just">
              <a:buFontTx/>
              <a:buNone/>
            </a:pPr>
            <a:r>
              <a:rPr lang="ru-RU" sz="1400" smtClean="0"/>
              <a:t>Вот розовеет небосвод.</a:t>
            </a:r>
          </a:p>
          <a:p>
            <a:pPr algn="just">
              <a:buFontTx/>
              <a:buNone/>
            </a:pPr>
            <a:r>
              <a:rPr lang="ru-RU" sz="1400" smtClean="0"/>
              <a:t>Весна идет, Весна идет!</a:t>
            </a:r>
          </a:p>
          <a:p>
            <a:endParaRPr lang="ru-RU" smtClean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76600" y="981075"/>
            <a:ext cx="244792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38157F"/>
                </a:solidFill>
                <a:latin typeface="+mn-lt"/>
                <a:cs typeface="+mn-cs"/>
              </a:rPr>
              <a:t>Лето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Лето – ясно солнышко,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Погляди в окошко!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Будем вместе мы играть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Во дворе у </a:t>
            </a:r>
            <a:r>
              <a:rPr lang="ru-RU" sz="1400" dirty="0" err="1">
                <a:solidFill>
                  <a:srgbClr val="38157F"/>
                </a:solidFill>
                <a:latin typeface="+mn-lt"/>
                <a:cs typeface="+mn-cs"/>
              </a:rPr>
              <a:t>Тошки</a:t>
            </a: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Вместе будем мы гонять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Мячик у ворот,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Вместе будем мы водить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Веселый хоровод!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Лето поглядело –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Все вокруг запело,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Лето засмеялось –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Солнце заигралось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На полях и на опушках,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И в лесах, и на лугах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Все развеселилось,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Смехом все залилось.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1863" y="1125538"/>
            <a:ext cx="2582862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rgbClr val="38157F"/>
                </a:solidFill>
                <a:latin typeface="+mn-lt"/>
                <a:cs typeface="+mn-cs"/>
              </a:rPr>
              <a:t>Декабрь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Уж декабрь… На дворе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Все деревья в серебре,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Все поля и все дороги.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Заходи! Промочишь ноги!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Скоро праздник! Ну, давай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Со мной ёлку наряжай!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Пригласим мы всех друзей,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Будет множество гостей,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Будут танцы, хоровод.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Встретим вместе новый год!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935038"/>
          </a:xfrm>
        </p:spPr>
        <p:txBody>
          <a:bodyPr/>
          <a:lstStyle/>
          <a:p>
            <a:r>
              <a:rPr lang="ru-RU" sz="2400" smtClean="0"/>
              <a:t>Поэтическое творчество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2663825" cy="47513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b="1" smtClean="0"/>
              <a:t>Дорогой маме</a:t>
            </a:r>
          </a:p>
          <a:p>
            <a:pPr algn="just">
              <a:buFontTx/>
              <a:buNone/>
            </a:pPr>
            <a:r>
              <a:rPr lang="ru-RU" sz="1400" smtClean="0"/>
              <a:t>О, мама, дорогая мама </a:t>
            </a:r>
          </a:p>
          <a:p>
            <a:pPr algn="just">
              <a:buFontTx/>
              <a:buNone/>
            </a:pPr>
            <a:r>
              <a:rPr lang="ru-RU" sz="1400" smtClean="0"/>
              <a:t>Будь молода и весела всегда.</a:t>
            </a:r>
          </a:p>
          <a:p>
            <a:pPr algn="just">
              <a:buFontTx/>
              <a:buNone/>
            </a:pPr>
            <a:r>
              <a:rPr lang="ru-RU" sz="1400" smtClean="0"/>
              <a:t>Будь счастлива, красива и румяна.</a:t>
            </a:r>
          </a:p>
          <a:p>
            <a:pPr algn="just">
              <a:buFontTx/>
              <a:buNone/>
            </a:pPr>
            <a:r>
              <a:rPr lang="ru-RU" sz="1400" smtClean="0"/>
              <a:t>Красавицей будь ты на все года!</a:t>
            </a:r>
          </a:p>
          <a:p>
            <a:pPr algn="just">
              <a:buFontTx/>
              <a:buNone/>
            </a:pPr>
            <a:r>
              <a:rPr lang="ru-RU" sz="1400" smtClean="0"/>
              <a:t> </a:t>
            </a:r>
          </a:p>
          <a:p>
            <a:pPr algn="just">
              <a:buFontTx/>
              <a:buNone/>
            </a:pPr>
            <a:r>
              <a:rPr lang="ru-RU" sz="1400" smtClean="0"/>
              <a:t>Нет старости, нет смерти, нет сомненья,</a:t>
            </a:r>
          </a:p>
          <a:p>
            <a:pPr algn="just">
              <a:buFontTx/>
              <a:buNone/>
            </a:pPr>
            <a:r>
              <a:rPr lang="ru-RU" sz="1400" smtClean="0"/>
              <a:t>Сердца ты будешь радовать всегда, </a:t>
            </a:r>
          </a:p>
          <a:p>
            <a:pPr algn="just">
              <a:buFontTx/>
              <a:buNone/>
            </a:pPr>
            <a:r>
              <a:rPr lang="ru-RU" sz="1400" smtClean="0"/>
              <a:t>В душе ты так тепла, как цвет сирени,</a:t>
            </a:r>
          </a:p>
          <a:p>
            <a:pPr algn="just">
              <a:buFontTx/>
              <a:buNone/>
            </a:pPr>
            <a:r>
              <a:rPr lang="ru-RU" sz="1400" smtClean="0"/>
              <a:t>В сердце оставь тот цвет на все года!</a:t>
            </a:r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03575" y="1844675"/>
            <a:ext cx="2447925" cy="357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38157F"/>
                </a:solidFill>
                <a:latin typeface="+mn-lt"/>
                <a:cs typeface="+mn-cs"/>
              </a:rPr>
              <a:t>Мама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Мать – лучший друг!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Будь верен ей.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Она с тобой всегда!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На многие и многие года!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sz="1400" dirty="0">
              <a:solidFill>
                <a:srgbClr val="38157F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Жизнь тянется.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Давно уже морщины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Коснулись чуть усталого лица.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Но ты люби ее, как молодую,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Ведь в сердце молода душа всегда!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525" y="1773238"/>
            <a:ext cx="2808288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38157F"/>
                </a:solidFill>
                <a:latin typeface="+mn-lt"/>
                <a:cs typeface="+mn-cs"/>
              </a:rPr>
              <a:t>	</a:t>
            </a:r>
            <a:r>
              <a:rPr lang="en-US" sz="1600" b="1" dirty="0">
                <a:solidFill>
                  <a:srgbClr val="38157F"/>
                </a:solidFill>
                <a:latin typeface="+mn-lt"/>
                <a:cs typeface="+mn-cs"/>
              </a:rPr>
              <a:t>***</a:t>
            </a:r>
            <a:endParaRPr lang="ru-RU" sz="1600" b="1" dirty="0">
              <a:solidFill>
                <a:srgbClr val="38157F"/>
              </a:solidFill>
              <a:latin typeface="+mn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Кто сберег Россию-мать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От врагов коварных, 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Тот и славен, и умен,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Подвигом отважен.</a:t>
            </a:r>
          </a:p>
          <a:p>
            <a:pPr algn="just" eaLnBrk="0" hangingPunct="0">
              <a:defRPr/>
            </a:pPr>
            <a:endParaRPr lang="ru-RU" sz="1400" dirty="0">
              <a:solidFill>
                <a:srgbClr val="38157F"/>
              </a:solidFill>
              <a:latin typeface="+mn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Сберегали нашу Мать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Танки, самолеты, 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 море славно плавали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Наши пароходы.</a:t>
            </a:r>
          </a:p>
          <a:p>
            <a:pPr algn="just" eaLnBrk="0" hangingPunct="0">
              <a:defRPr/>
            </a:pPr>
            <a:endParaRPr lang="ru-RU" sz="1400" dirty="0">
              <a:solidFill>
                <a:srgbClr val="38157F"/>
              </a:solidFill>
              <a:latin typeface="+mn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Современники, давайте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Вспомним тех людей,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Тех, кто Родину сберег,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rgbClr val="38157F"/>
                </a:solidFill>
                <a:latin typeface="+mn-lt"/>
                <a:cs typeface="+mn-cs"/>
              </a:rPr>
              <a:t>Жизни не жалея!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647700"/>
          </a:xfrm>
        </p:spPr>
        <p:txBody>
          <a:bodyPr/>
          <a:lstStyle/>
          <a:p>
            <a:r>
              <a:rPr lang="ru-RU" sz="2400" smtClean="0"/>
              <a:t>Занятие математикой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850" y="4941888"/>
            <a:ext cx="8424863" cy="158273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	Занятия математикой меня привлекают с первого класса, особенно мне нравится решение задач на логику и смекалку.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052736"/>
            <a:ext cx="4032448" cy="2678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052736"/>
            <a:ext cx="2376264" cy="2638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647700"/>
          </a:xfrm>
        </p:spPr>
        <p:txBody>
          <a:bodyPr/>
          <a:lstStyle/>
          <a:p>
            <a:pPr algn="l"/>
            <a:r>
              <a:rPr lang="ru-RU" sz="2400" smtClean="0"/>
              <a:t>	Занятия спортом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4176713" cy="20875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	Спорт, я думаю, должен присутствовать в жизни каждого человека. В разных формах, но должен быть. Когда я жила в Москве я ходила в спортивную школу по художественной гимнастике. От нее у меня остались отличные впечатления, у меня была замечательный тренер. Она была требовательной, но доброй, мы с большим удовольствием бежали к ней на занятия. А мне было грустно с ней прощаться, когда мы уезжали. Еще я занималась фигурным катанием и плаванием. Сейчас я с большим удовольствием хожу на каток и в бассейн. Еще папа открыл для меня мир горных лыж. Мне очень нравятся семейные походы на беговых лыжах. В прошлом году я научилась коньковому ходу и в этом году хочу продолжать его осваивать. Спорт все-таки укрепляет здоровье и характер. Я рада, что у меня такая спортивная семья.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4664"/>
            <a:ext cx="1872208" cy="3045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404664"/>
            <a:ext cx="2067298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17032"/>
            <a:ext cx="19442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2060848"/>
            <a:ext cx="1440160" cy="1695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3933056"/>
            <a:ext cx="1411439" cy="2590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51838" cy="792163"/>
          </a:xfrm>
        </p:spPr>
        <p:txBody>
          <a:bodyPr/>
          <a:lstStyle/>
          <a:p>
            <a:r>
              <a:rPr lang="ru-RU" sz="2800" b="1" smtClean="0"/>
              <a:t>Учителя о Саше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smtClean="0"/>
              <a:t>Саша Тимошкова очень активная, творческая личность. Несмотря на свой возраст- это уже личность с большой буквы. Ну, кто бы еще смог заочно учиться в музыкальной школе имени В.П. Соловьева-Седого. Она учится в 6 классе по классу фортепиано. Ей ежегодно задают 8 произведений различной сложности. В этом году она разбирает «Сонату № 20» часть 1 Л.ван Бетховена, «Времена года» П.И. Чайковского «Февраль» и другие произведения. На уроках музыки она активно применяет свои знания по музыкальной литературе. Обязательно добавляет что-нибудь интересное о творчестве композитора которого мы проходим, будь это В.А. Моцарт, Н.А Римский-Корсаков или другие композиторы. При разучивании новых произведений обязательно использует образовательные ресурсы Интернета, слушает новую музыку, обращает внимание на нюансы. С ней очень интересно общаться на уроках и вне урока.</a:t>
            </a:r>
          </a:p>
          <a:p>
            <a:pPr algn="r">
              <a:buFontTx/>
              <a:buNone/>
            </a:pPr>
            <a:r>
              <a:rPr lang="ru-RU" sz="1200" b="1" smtClean="0"/>
              <a:t>Ушаков И.А.- учитель музыки.</a:t>
            </a:r>
          </a:p>
          <a:p>
            <a:endParaRPr lang="ru-RU" sz="1200" smtClean="0"/>
          </a:p>
          <a:p>
            <a:r>
              <a:rPr lang="ru-RU" sz="1200" smtClean="0"/>
              <a:t>У Саши есть творческая жилка, которая как упрямый росток пробивает все преграды и заявляет о себе громко и чётко.</a:t>
            </a:r>
          </a:p>
          <a:p>
            <a:pPr>
              <a:buFontTx/>
              <a:buNone/>
            </a:pPr>
            <a:r>
              <a:rPr lang="ru-RU" sz="1200" smtClean="0"/>
              <a:t>	 У каждого есть талант, но его нельзя загнать под стереотип, поэтому когда я Саше предлагаю выполнить какую-то работу, то представляю ей выбор   и выборе темы, и в выборе техники, которой она будет работать. Она в своих работах  старается отразить свой внутренний мир. Она продумывает всё до мелочей . Например, когда мы выжигали, то она не стала выполнять по образцу, а предложила свой вариант на тему: «Цветы для мамы». А когда мы занимались торцеванием на плоскости на тему: «Осенний ковёр», то Саша опять нарисовала свой ковёр и захотела его выполнить. Лепили мы из глины и теста. Вроде и формы домиков, снеговиков выбрала как у всех, а оформила белой краской, да подставку для них выбрала подходящую и интересную. И вот шедевр готов! Очень Саша любит и умет работать пастельными мелками, часто изображает цветы, натюрморты. Когда она работает, то старается погрузиться и уйти в себя, т.е. сосредоточиться и работать.</a:t>
            </a:r>
          </a:p>
          <a:p>
            <a:pPr algn="r">
              <a:buFontTx/>
              <a:buNone/>
            </a:pPr>
            <a:r>
              <a:rPr lang="ru-RU" sz="1200" b="1" smtClean="0"/>
              <a:t>Харчук Е.В.- учитель изобразительного искусства 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24863" cy="431800"/>
          </a:xfrm>
        </p:spPr>
        <p:txBody>
          <a:bodyPr/>
          <a:lstStyle/>
          <a:p>
            <a:pPr algn="l" eaLnBrk="1" hangingPunct="1"/>
            <a:r>
              <a:rPr lang="ru-RU" sz="3600" b="1" smtClean="0"/>
              <a:t>Кластер увлечений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8038" y="1341438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Лепка и выжигание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8038" y="1844675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Пение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8038" y="2349500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60066"/>
                </a:solidFill>
              </a:rPr>
              <a:t>Игра на музыкальных инструментах, танцы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48038" y="2852738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Работы из ниток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48038" y="3357563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Изготовление </a:t>
            </a:r>
            <a:r>
              <a:rPr lang="ru-RU" sz="2400" dirty="0" err="1">
                <a:solidFill>
                  <a:srgbClr val="660066"/>
                </a:solidFill>
              </a:rPr>
              <a:t>пайеток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8038" y="3860800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0066"/>
                </a:solidFill>
              </a:rPr>
              <a:t>Вышивание бисером и </a:t>
            </a:r>
            <a:r>
              <a:rPr lang="ru-RU" sz="2000" b="1" dirty="0" err="1">
                <a:solidFill>
                  <a:srgbClr val="660066"/>
                </a:solidFill>
              </a:rPr>
              <a:t>термомозаика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48038" y="4365625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0066"/>
                </a:solidFill>
              </a:rPr>
              <a:t>Поэтическое творчество и чтение книг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48038" y="4868863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Приготовление блюд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48038" y="836613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660066"/>
                </a:solidFill>
              </a:rPr>
              <a:t>Рисование акварелью, масляными красками, гравюры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48038" y="5373688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Изготовление различных поделок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48038" y="5876925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Занятия спортом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48038" y="6426200"/>
            <a:ext cx="52562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660066"/>
                </a:solidFill>
              </a:rPr>
              <a:t>Занятия математикой</a:t>
            </a: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900113" y="2420938"/>
            <a:ext cx="367188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Художественно – эстетическое направление</a:t>
            </a: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1867694" y="5341144"/>
            <a:ext cx="17367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Научно – познавательное направление и спорт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5288" y="2997200"/>
            <a:ext cx="1944687" cy="345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660066"/>
                </a:solidFill>
              </a:rPr>
              <a:t>Будем знакомы.</a:t>
            </a:r>
          </a:p>
          <a:p>
            <a:pPr algn="just">
              <a:defRPr/>
            </a:pPr>
            <a:r>
              <a:rPr lang="ru-RU" sz="1200" dirty="0">
                <a:solidFill>
                  <a:srgbClr val="660066"/>
                </a:solidFill>
              </a:rPr>
              <a:t> </a:t>
            </a:r>
            <a:r>
              <a:rPr lang="ru-RU" sz="1200" dirty="0" err="1">
                <a:solidFill>
                  <a:srgbClr val="660066"/>
                </a:solidFill>
              </a:rPr>
              <a:t>Я-Тимашкова</a:t>
            </a:r>
            <a:r>
              <a:rPr lang="ru-RU" sz="1200" dirty="0">
                <a:solidFill>
                  <a:srgbClr val="660066"/>
                </a:solidFill>
              </a:rPr>
              <a:t> Александра, учусь в 6 классе, у меня много увлечений которыми занимаюсь с большим удовольствием для того, чтобы разукрасить свою жизнь яркими красками и увидеть мир во всем его многообразии. В реализации проектов мне помогают родители и учителя. Свои знания и практические навыки я стараюсь передавать своим двум младшим братьям.</a:t>
            </a:r>
          </a:p>
        </p:txBody>
      </p:sp>
      <p:sp>
        <p:nvSpPr>
          <p:cNvPr id="4114" name="TextBox 35"/>
          <p:cNvSpPr txBox="1">
            <a:spLocks noChangeArrowheads="1"/>
          </p:cNvSpPr>
          <p:nvPr/>
        </p:nvSpPr>
        <p:spPr bwMode="auto">
          <a:xfrm>
            <a:off x="971550" y="1412875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Фото</a:t>
            </a: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2987675" y="981075"/>
            <a:ext cx="360363" cy="4752975"/>
          </a:xfrm>
          <a:prstGeom prst="leftBrace">
            <a:avLst/>
          </a:prstGeom>
          <a:ln w="38100">
            <a:solidFill>
              <a:srgbClr val="381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9" name="Прямая со стрелкой 38"/>
          <p:cNvCxnSpPr>
            <a:endCxn id="31" idx="1"/>
          </p:cNvCxnSpPr>
          <p:nvPr/>
        </p:nvCxnSpPr>
        <p:spPr>
          <a:xfrm>
            <a:off x="2987675" y="6021388"/>
            <a:ext cx="360363" cy="620712"/>
          </a:xfrm>
          <a:prstGeom prst="straightConnector1">
            <a:avLst/>
          </a:prstGeom>
          <a:ln w="38100">
            <a:solidFill>
              <a:srgbClr val="3815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23091"/>
            <a:ext cx="2160240" cy="220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5" name="Прямая со стрелкой 34"/>
          <p:cNvCxnSpPr>
            <a:endCxn id="30" idx="1"/>
          </p:cNvCxnSpPr>
          <p:nvPr/>
        </p:nvCxnSpPr>
        <p:spPr>
          <a:xfrm>
            <a:off x="2987675" y="5949950"/>
            <a:ext cx="360363" cy="142875"/>
          </a:xfrm>
          <a:prstGeom prst="straightConnector1">
            <a:avLst/>
          </a:prstGeom>
          <a:ln w="38100">
            <a:solidFill>
              <a:srgbClr val="3815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032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660066"/>
                </a:solidFill>
              </a:rPr>
              <a:t>Рисование акварелью, масляными красками, гравюры</a:t>
            </a:r>
            <a:endParaRPr lang="ru-RU" sz="24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924945"/>
            <a:ext cx="2414392" cy="355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980727"/>
            <a:ext cx="2520280" cy="1766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980728"/>
            <a:ext cx="2754932" cy="2108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3284984"/>
            <a:ext cx="2408560" cy="3153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6369011" y="479862"/>
            <a:ext cx="1821101" cy="282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2996952"/>
            <a:ext cx="2682863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7921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660066"/>
                </a:solidFill>
              </a:rPr>
              <a:t>Рисование акварелью, масляными красками, гравюры</a:t>
            </a:r>
            <a:endParaRPr lang="ru-RU" sz="240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933056"/>
            <a:ext cx="2709339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268760"/>
            <a:ext cx="2551774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1700808"/>
            <a:ext cx="2573391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888" y="1125538"/>
            <a:ext cx="26812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4293096"/>
            <a:ext cx="2637347" cy="1940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125" y="3429000"/>
            <a:ext cx="20558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96300" cy="503238"/>
          </a:xfrm>
        </p:spPr>
        <p:txBody>
          <a:bodyPr/>
          <a:lstStyle/>
          <a:p>
            <a:pPr eaLnBrk="1" hangingPunct="1"/>
            <a:r>
              <a:rPr lang="ru-RU" sz="2400" smtClean="0"/>
              <a:t>Лепка и выжигание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437112"/>
            <a:ext cx="201622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4365104"/>
            <a:ext cx="2311881" cy="2046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836712"/>
            <a:ext cx="1872208" cy="3243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4430544"/>
            <a:ext cx="1800200" cy="1964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836613"/>
            <a:ext cx="25447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836712"/>
            <a:ext cx="2088232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719138"/>
          </a:xfrm>
        </p:spPr>
        <p:txBody>
          <a:bodyPr/>
          <a:lstStyle/>
          <a:p>
            <a:pPr eaLnBrk="1" hangingPunct="1"/>
            <a:r>
              <a:rPr lang="ru-RU" sz="2400" smtClean="0"/>
              <a:t>Пение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2160240" cy="4459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3789040"/>
            <a:ext cx="319458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789040"/>
            <a:ext cx="2407932" cy="2213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916238" y="1125538"/>
            <a:ext cx="55435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cs typeface="+mn-cs"/>
              </a:rPr>
              <a:t>	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Петь я начала, обучаясь в музыкальной школе. У нас был замечательный хор и его руководительница. Мы с хором выступали в Московском Доме Музыки и в Кремлевском Дворце съездов.  Мне нравится петь, но не всегда получается так, как хочется. Пением надо заниматься очень серьёзно. Мне нравится быть на сцене и я очень стараюсь.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574675"/>
          </a:xfrm>
        </p:spPr>
        <p:txBody>
          <a:bodyPr/>
          <a:lstStyle/>
          <a:p>
            <a:pPr eaLnBrk="1" hangingPunct="1"/>
            <a:r>
              <a:rPr lang="ru-RU" sz="2400" smtClean="0"/>
              <a:t>Игра на музыкальных инструментах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43438" y="1125538"/>
            <a:ext cx="4105275" cy="53990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200" smtClean="0"/>
              <a:t>	</a:t>
            </a:r>
            <a:r>
              <a:rPr lang="ru-RU" sz="1300" smtClean="0"/>
              <a:t>Мне очень нравится играть на фортепьяно и на гитаре. На фортепьяно я играю с шести лет, начала заниматься в музыкальной школе имени Соловьева-Седого г. Москвы, и продолжаю там сдавать экзамены. В связи с командировкой родителей, у меня нет возможности заниматься с учителями музыкальной школы, и я занимаюсь с учителем музыки школы при Посольстве Ушаковым Игорем Александровичем. Он помогает мне готовить экзаменационную программу, и я езжу сдавать экзамены в музыкальной школе. Игорь Александрович открыл  для меня еще один инструмент – это гитара. Теперь я пытаюсь найти время для занятий на фортепьяно и для игры на гитаре. Летом я попросила родителей купить мне дудочку и иногда подбираю что-нибудь и на этом инструменте. Мне очень нравится музыка, она живет во мне, играет во мне, я ее слышу везде. Иногда я пытаюсь записать, что слышу, но не всегда это получается, потому что музыка пока бежит впереди меня, а я ее догоняю и пытаюсь поймать.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08720"/>
            <a:ext cx="4032780" cy="2641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717032"/>
            <a:ext cx="4032448" cy="2730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24863" cy="647700"/>
          </a:xfrm>
        </p:spPr>
        <p:txBody>
          <a:bodyPr/>
          <a:lstStyle/>
          <a:p>
            <a:pPr algn="l" eaLnBrk="1" hangingPunct="1"/>
            <a:r>
              <a:rPr lang="ru-RU" sz="2400" smtClean="0"/>
              <a:t>                  Музыка и танцы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717032"/>
            <a:ext cx="1814363" cy="2631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483768" y="3717032"/>
            <a:ext cx="1690117" cy="260369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732588" y="404813"/>
            <a:ext cx="19431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Я очень рада, что в нашей школе есть кружок танцев, раньше я этим не занималась и не думала, что меня танцы могут увлечь. А теперь я с большим удовольствием бегу на кружок и, иногда, дома выполняю отдельные элементы.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717032"/>
            <a:ext cx="2137845" cy="2562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620688"/>
            <a:ext cx="1224136" cy="279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268760"/>
            <a:ext cx="2520280" cy="1884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3717032"/>
            <a:ext cx="1728192" cy="2602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1840" y="1268760"/>
            <a:ext cx="2136343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69325" cy="574675"/>
          </a:xfrm>
        </p:spPr>
        <p:txBody>
          <a:bodyPr/>
          <a:lstStyle/>
          <a:p>
            <a:r>
              <a:rPr lang="ru-RU" sz="2400" smtClean="0"/>
              <a:t>Работы из ниток. Работы с пайетками.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80728"/>
            <a:ext cx="3014582" cy="2201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429000"/>
            <a:ext cx="2110807" cy="2892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980728"/>
            <a:ext cx="2345742" cy="2455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3501008"/>
            <a:ext cx="2088232" cy="2836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3645024"/>
            <a:ext cx="1997175" cy="270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Purp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GradientPurple</Template>
  <TotalTime>560</TotalTime>
  <Words>676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GradientPurple</vt:lpstr>
      <vt:lpstr>Мир моих увлечений</vt:lpstr>
      <vt:lpstr>Кластер увлечений</vt:lpstr>
      <vt:lpstr>Рисование акварелью, масляными красками, гравюры</vt:lpstr>
      <vt:lpstr>Рисование акварелью, масляными красками, гравюры</vt:lpstr>
      <vt:lpstr>Лепка и выжигание</vt:lpstr>
      <vt:lpstr>Пение</vt:lpstr>
      <vt:lpstr>Игра на музыкальных инструментах</vt:lpstr>
      <vt:lpstr>                  Музыка и танцы</vt:lpstr>
      <vt:lpstr>Работы из ниток. Работы с пайетками.</vt:lpstr>
      <vt:lpstr>Вышивание бисером и термомозаика</vt:lpstr>
      <vt:lpstr>Поделки, выполненные  в различных техниках</vt:lpstr>
      <vt:lpstr>Слайд 12</vt:lpstr>
      <vt:lpstr>Кулинария</vt:lpstr>
      <vt:lpstr>Написание стихов и чтение книг</vt:lpstr>
      <vt:lpstr>Поэтическое творчество</vt:lpstr>
      <vt:lpstr>Поэтическое творчество</vt:lpstr>
      <vt:lpstr>Занятие математикой</vt:lpstr>
      <vt:lpstr> Занятия спортом</vt:lpstr>
      <vt:lpstr>Учителя о Саше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моих увлечений</dc:title>
  <dc:creator>Vovik-1</dc:creator>
  <dc:description>http://freeppt.ru - Презентации по культуре и искусству. Шаблоны PowerPoint</dc:description>
  <cp:lastModifiedBy>asus-3</cp:lastModifiedBy>
  <cp:revision>90</cp:revision>
  <dcterms:created xsi:type="dcterms:W3CDTF">2012-10-19T06:32:56Z</dcterms:created>
  <dcterms:modified xsi:type="dcterms:W3CDTF">2013-04-24T10:35:06Z</dcterms:modified>
</cp:coreProperties>
</file>